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335" r:id="rId13"/>
    <p:sldId id="344" r:id="rId14"/>
    <p:sldId id="345" r:id="rId15"/>
    <p:sldId id="410" r:id="rId16"/>
    <p:sldId id="346" r:id="rId17"/>
    <p:sldId id="343" r:id="rId18"/>
    <p:sldId id="392" r:id="rId19"/>
    <p:sldId id="390" r:id="rId20"/>
    <p:sldId id="393" r:id="rId21"/>
    <p:sldId id="394" r:id="rId22"/>
    <p:sldId id="395" r:id="rId23"/>
    <p:sldId id="396" r:id="rId24"/>
    <p:sldId id="25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notesMaster" Target="notesMasters/notesMaster1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启动模式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standard</a:t>
            </a:r>
            <a:endParaRPr lang="zh-CN" altLang="en-US" sz="2400" b="1"/>
          </a:p>
        </p:txBody>
      </p:sp>
      <p:sp>
        <p:nvSpPr>
          <p:cNvPr id="29" name="任意多边形 28"/>
          <p:cNvSpPr/>
          <p:nvPr/>
        </p:nvSpPr>
        <p:spPr>
          <a:xfrm flipH="1">
            <a:off x="1105535" y="3043555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468082" y="3163663"/>
            <a:ext cx="166073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系统在启动 Activity 的任务中创建 Activity 的新实例并向其传送 Intent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376230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singleTop</a:t>
            </a:r>
            <a:endParaRPr lang="zh-CN" altLang="en-US" sz="2400" b="1"/>
          </a:p>
        </p:txBody>
      </p:sp>
      <p:sp>
        <p:nvSpPr>
          <p:cNvPr id="5" name="任意多边形 4"/>
          <p:cNvSpPr/>
          <p:nvPr/>
        </p:nvSpPr>
        <p:spPr>
          <a:xfrm flipH="1">
            <a:off x="376237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2375" y="3163570"/>
            <a:ext cx="214312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如果当前任务的顶部已存在 Activity 的一个实例，则系统会通过调用该实例的 onNewIntent() 方法向其传送 Intent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4191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singleTask</a:t>
            </a:r>
            <a:endParaRPr lang="zh-CN" altLang="en-US" sz="2400" b="1"/>
          </a:p>
        </p:txBody>
      </p:sp>
      <p:sp>
        <p:nvSpPr>
          <p:cNvPr id="11" name="任意多边形 10"/>
          <p:cNvSpPr/>
          <p:nvPr/>
        </p:nvSpPr>
        <p:spPr>
          <a:xfrm flipH="1">
            <a:off x="64192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8580" y="3280410"/>
            <a:ext cx="214312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系统创建新任务并实例化位于新任务底部的 Activity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91369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singleInstance</a:t>
            </a:r>
            <a:endParaRPr lang="zh-CN" altLang="en-US" sz="2400" b="1"/>
          </a:p>
        </p:txBody>
      </p:sp>
      <p:sp>
        <p:nvSpPr>
          <p:cNvPr id="15" name="任意多边形 14"/>
          <p:cNvSpPr/>
          <p:nvPr/>
        </p:nvSpPr>
        <p:spPr>
          <a:xfrm flipH="1">
            <a:off x="91370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37015" y="3376930"/>
            <a:ext cx="214312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与 "singleTask" 相同，只是系统不会将任何其他 Activity 启动到包含实例的任务中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singleTask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66850"/>
            <a:ext cx="6984365" cy="39236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40" y="5546090"/>
            <a:ext cx="942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尽管 Activity 在新任务中启动，但是用户按“返回”按钮仍会返回到前一个 Activity。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841240" y="289433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是什么？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4080999" y="304450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连接符 38"/>
          <p:cNvCxnSpPr/>
          <p:nvPr/>
        </p:nvCxnSpPr>
        <p:spPr>
          <a:xfrm rot="10800000">
            <a:off x="9506747" y="3699660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 rot="10800000">
            <a:off x="9484460" y="3629308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1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WPS 演示</Application>
  <PresentationFormat>宽屏</PresentationFormat>
  <Paragraphs>133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Arial</vt:lpstr>
      <vt:lpstr>宋体</vt:lpstr>
      <vt:lpstr>Wingdings</vt:lpstr>
      <vt:lpstr>华文细黑</vt:lpstr>
      <vt:lpstr>方正兰亭粗黑简体</vt:lpstr>
      <vt:lpstr>Calibri Light</vt:lpstr>
      <vt:lpstr>Calibri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100</cp:revision>
  <dcterms:created xsi:type="dcterms:W3CDTF">2016-01-12T06:03:00Z</dcterms:created>
  <dcterms:modified xsi:type="dcterms:W3CDTF">2016-07-28T05:59:12Z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